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97" r:id="rId5"/>
    <p:sldId id="262" r:id="rId6"/>
    <p:sldId id="264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93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2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84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43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196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16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75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7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46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06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932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63667-A633-41DA-9A92-9F5BDD2E8CDE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65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7624917" y="6076296"/>
            <a:ext cx="431194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solidFill>
                  <a:srgbClr val="FF9900"/>
                </a:solidFill>
              </a:rPr>
              <a:t>Roma, gg/mm/</a:t>
            </a:r>
            <a:r>
              <a:rPr lang="it-IT" altLang="it-IT" sz="1400" b="1" dirty="0" err="1" smtClean="0">
                <a:solidFill>
                  <a:srgbClr val="FF9900"/>
                </a:solidFill>
              </a:rPr>
              <a:t>aaaa</a:t>
            </a:r>
            <a:r>
              <a:rPr lang="it-IT" altLang="it-IT" sz="1400" b="1" dirty="0" smtClean="0">
                <a:solidFill>
                  <a:srgbClr val="FF9900"/>
                </a:solidFill>
              </a:rPr>
              <a:t> STUDENTE: CIRO IMMOBILE</a:t>
            </a:r>
            <a:endParaRPr lang="it-IT" altLang="it-IT" sz="1400" b="1" dirty="0">
              <a:solidFill>
                <a:srgbClr val="FF99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400" b="1" dirty="0">
              <a:solidFill>
                <a:srgbClr val="FF99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19449" y="2033885"/>
            <a:ext cx="11157357" cy="2111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6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it-IT" altLang="it-IT" sz="4800" b="1" dirty="0" smtClean="0"/>
              <a:t>COPERTINA</a:t>
            </a:r>
          </a:p>
          <a:p>
            <a:pPr algn="ctr">
              <a:buFontTx/>
              <a:buNone/>
            </a:pPr>
            <a:r>
              <a:rPr lang="it-IT" altLang="it-IT" sz="4800" b="1" dirty="0" smtClean="0"/>
              <a:t>(</a:t>
            </a:r>
            <a:r>
              <a:rPr lang="it-IT" altLang="it-IT" sz="4800" b="1" dirty="0" smtClean="0"/>
              <a:t>IMMAGINE </a:t>
            </a:r>
            <a:r>
              <a:rPr lang="it-IT" altLang="it-IT" sz="4800" b="1" dirty="0" smtClean="0"/>
              <a:t>GUIDA DEL PROGETTO)</a:t>
            </a:r>
            <a:endParaRPr lang="it-IT" altLang="it-IT" sz="4800" b="1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536183" y="204749"/>
            <a:ext cx="5400675" cy="155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100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x-none" sz="1400" cap="small" dirty="0">
                <a:latin typeface="Calibri Light" panose="020F0302020204030204" pitchFamily="34" charset="0"/>
              </a:rPr>
              <a:t>CORSO DI LAUREA IN SCIENZE DELL'ARCHITETTURA  a.a. </a:t>
            </a:r>
            <a:r>
              <a:rPr lang="x-none" sz="1400" cap="small" dirty="0" smtClean="0">
                <a:latin typeface="Calibri Light" panose="020F0302020204030204" pitchFamily="34" charset="0"/>
              </a:rPr>
              <a:t>20</a:t>
            </a:r>
            <a:r>
              <a:rPr lang="it-IT" sz="1400" cap="small" dirty="0" smtClean="0">
                <a:latin typeface="Calibri Light" panose="020F0302020204030204" pitchFamily="34" charset="0"/>
              </a:rPr>
              <a:t>23/24</a:t>
            </a:r>
            <a:endParaRPr lang="it-IT" sz="1400" cap="small" dirty="0">
              <a:latin typeface="Calibri Light" panose="020F0302020204030204" pitchFamily="34" charset="0"/>
            </a:endParaRPr>
          </a:p>
          <a:p>
            <a:pPr algn="r">
              <a:buNone/>
            </a:pPr>
            <a:r>
              <a:rPr lang="it-IT" sz="1400" b="1" dirty="0" smtClean="0">
                <a:latin typeface="Calibri Light" panose="020F0302020204030204" pitchFamily="34" charset="0"/>
              </a:rPr>
              <a:t>CASA STUDIO </a:t>
            </a:r>
            <a:r>
              <a:rPr lang="it-IT" sz="1400" b="1" dirty="0" smtClean="0">
                <a:latin typeface="Calibri Light" panose="020F0302020204030204" pitchFamily="34" charset="0"/>
              </a:rPr>
              <a:t>IN VIA GUIDO BACCELLI A ROMA</a:t>
            </a:r>
            <a:endParaRPr lang="it-IT" sz="1400" b="1" dirty="0">
              <a:latin typeface="Calibri Light" panose="020F0302020204030204" pitchFamily="34" charset="0"/>
            </a:endParaRPr>
          </a:p>
          <a:p>
            <a:pPr algn="r">
              <a:buNone/>
            </a:pPr>
            <a:r>
              <a:rPr lang="x-none" sz="1400" cap="small" dirty="0" smtClean="0">
                <a:latin typeface="Calibri Light" panose="020F0302020204030204" pitchFamily="34" charset="0"/>
              </a:rPr>
              <a:t>LABORATORIO </a:t>
            </a:r>
            <a:r>
              <a:rPr lang="x-none" sz="1400" cap="small" dirty="0">
                <a:latin typeface="Calibri Light" panose="020F0302020204030204" pitchFamily="34" charset="0"/>
              </a:rPr>
              <a:t>DI PROGETTAZIONE </a:t>
            </a:r>
            <a:r>
              <a:rPr lang="it-IT" sz="1400" cap="small" dirty="0" smtClean="0">
                <a:latin typeface="Calibri Light" panose="020F0302020204030204" pitchFamily="34" charset="0"/>
              </a:rPr>
              <a:t>I</a:t>
            </a:r>
            <a:endParaRPr lang="it-IT" sz="1400" cap="small" dirty="0">
              <a:latin typeface="Calibri Light" panose="020F0302020204030204" pitchFamily="34" charset="0"/>
            </a:endParaRPr>
          </a:p>
          <a:p>
            <a:pPr algn="r">
              <a:buNone/>
            </a:pPr>
            <a:r>
              <a:rPr lang="x-none" sz="1400" cap="small" dirty="0">
                <a:latin typeface="Calibri Light" panose="020F0302020204030204" pitchFamily="34" charset="0"/>
              </a:rPr>
              <a:t>PROF. ALFONSO </a:t>
            </a:r>
            <a:r>
              <a:rPr lang="x-none" sz="1400" cap="small" dirty="0" smtClean="0">
                <a:latin typeface="Calibri Light" panose="020F0302020204030204" pitchFamily="34" charset="0"/>
              </a:rPr>
              <a:t>GIANCOTTI</a:t>
            </a:r>
            <a:r>
              <a:rPr lang="it-IT" sz="1400" cap="small" dirty="0" smtClean="0">
                <a:latin typeface="Calibri Light" panose="020F0302020204030204" pitchFamily="34" charset="0"/>
              </a:rPr>
              <a:t> (CANALE B)</a:t>
            </a:r>
          </a:p>
          <a:p>
            <a:pPr algn="r"/>
            <a:endParaRPr lang="it-IT" sz="1400" cap="small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9754849" y="6391767"/>
            <a:ext cx="2182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buNone/>
            </a:pPr>
            <a:r>
              <a:rPr lang="it-IT" b="1" dirty="0" smtClean="0"/>
              <a:t>CONCEPT PROGETTO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88818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439749" y="4834537"/>
            <a:ext cx="5400675" cy="122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600" b="1" dirty="0">
              <a:solidFill>
                <a:schemeClr val="bg1"/>
              </a:solidFill>
            </a:endParaRPr>
          </a:p>
          <a:p>
            <a:pPr algn="r">
              <a:buFontTx/>
              <a:buNone/>
            </a:pPr>
            <a:r>
              <a:rPr lang="it-IT" altLang="it-IT" sz="4800" b="1" dirty="0" smtClean="0">
                <a:solidFill>
                  <a:schemeClr val="bg1"/>
                </a:solidFill>
              </a:rPr>
              <a:t>02</a:t>
            </a:r>
            <a:endParaRPr lang="it-IT" altLang="it-IT" sz="4800" b="1" dirty="0">
              <a:solidFill>
                <a:schemeClr val="bg1"/>
              </a:solidFill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1669774" y="1745448"/>
            <a:ext cx="8554185" cy="1717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it-IT" altLang="it-IT" sz="4800" b="1" dirty="0" smtClean="0">
                <a:solidFill>
                  <a:schemeClr val="bg1"/>
                </a:solidFill>
              </a:rPr>
              <a:t>MAPPA CONCETTUALE</a:t>
            </a:r>
          </a:p>
          <a:p>
            <a:pPr algn="ctr">
              <a:buFontTx/>
              <a:buNone/>
            </a:pPr>
            <a:r>
              <a:rPr lang="it-IT" altLang="it-IT" sz="4800" b="1" dirty="0" smtClean="0">
                <a:solidFill>
                  <a:schemeClr val="bg1"/>
                </a:solidFill>
              </a:rPr>
              <a:t>MANIFESTO + RIFERIMENTI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" y="6173298"/>
            <a:ext cx="1219199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>
                <a:solidFill>
                  <a:srgbClr val="FF9900"/>
                </a:solidFill>
              </a:rPr>
              <a:t>STUDENTE: CIRO IMMOBILE 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 smtClean="0">
                <a:solidFill>
                  <a:schemeClr val="bg1"/>
                </a:solidFill>
              </a:rPr>
              <a:t>CASA STUDIO </a:t>
            </a:r>
            <a:r>
              <a:rPr lang="it-IT" sz="1300" b="1" dirty="0" smtClean="0">
                <a:solidFill>
                  <a:schemeClr val="bg1"/>
                </a:solidFill>
              </a:rPr>
              <a:t>IN VIA GUIDO BACCELLI A ROMA</a:t>
            </a:r>
            <a:r>
              <a:rPr lang="it-IT" sz="1300" b="1" dirty="0" smtClean="0">
                <a:solidFill>
                  <a:schemeClr val="bg1"/>
                </a:solidFill>
              </a:rPr>
              <a:t>, </a:t>
            </a:r>
            <a:r>
              <a:rPr lang="x-none" sz="1300" dirty="0" smtClean="0">
                <a:solidFill>
                  <a:schemeClr val="bg1"/>
                </a:solidFill>
              </a:rPr>
              <a:t>Laboratorio </a:t>
            </a:r>
            <a:r>
              <a:rPr lang="it-IT" sz="1300" dirty="0">
                <a:solidFill>
                  <a:schemeClr val="bg1"/>
                </a:solidFill>
              </a:rPr>
              <a:t>d</a:t>
            </a:r>
            <a:r>
              <a:rPr lang="x-none" sz="1300" dirty="0" smtClean="0">
                <a:solidFill>
                  <a:schemeClr val="bg1"/>
                </a:solidFill>
              </a:rPr>
              <a:t>i Progettazione </a:t>
            </a:r>
            <a:r>
              <a:rPr lang="it-IT" sz="1300" dirty="0" smtClean="0">
                <a:solidFill>
                  <a:schemeClr val="bg1"/>
                </a:solidFill>
              </a:rPr>
              <a:t>I, </a:t>
            </a:r>
            <a:r>
              <a:rPr lang="it-IT" sz="1300" dirty="0" err="1" smtClean="0">
                <a:solidFill>
                  <a:schemeClr val="bg1"/>
                </a:solidFill>
              </a:rPr>
              <a:t>CdL</a:t>
            </a:r>
            <a:r>
              <a:rPr lang="it-IT" sz="1300" dirty="0" smtClean="0">
                <a:solidFill>
                  <a:schemeClr val="bg1"/>
                </a:solidFill>
              </a:rPr>
              <a:t>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2023/24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06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302027" y="1828136"/>
            <a:ext cx="9163877" cy="2111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6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it-IT" altLang="it-IT" sz="4800" b="1" dirty="0" smtClean="0">
                <a:solidFill>
                  <a:schemeClr val="bg1"/>
                </a:solidFill>
              </a:rPr>
              <a:t>L’IDEA</a:t>
            </a:r>
            <a:endParaRPr lang="it-IT" altLang="it-IT" sz="4800" b="1" dirty="0" smtClean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it-IT" altLang="it-IT" sz="4800" b="1" dirty="0" smtClean="0">
                <a:solidFill>
                  <a:schemeClr val="bg1"/>
                </a:solidFill>
              </a:rPr>
              <a:t>(SCHEMI E IDEOGRAMMI)</a:t>
            </a:r>
            <a:endParaRPr lang="it-IT" altLang="it-IT" sz="4800" b="1" dirty="0">
              <a:solidFill>
                <a:schemeClr val="bg1"/>
              </a:solidFill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439749" y="4834537"/>
            <a:ext cx="5400675" cy="122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600" b="1" dirty="0">
              <a:solidFill>
                <a:schemeClr val="bg1"/>
              </a:solidFill>
            </a:endParaRPr>
          </a:p>
          <a:p>
            <a:pPr algn="r">
              <a:buFontTx/>
              <a:buNone/>
            </a:pPr>
            <a:r>
              <a:rPr lang="it-IT" altLang="it-IT" sz="4800" b="1" dirty="0" smtClean="0">
                <a:solidFill>
                  <a:schemeClr val="bg1"/>
                </a:solidFill>
              </a:rPr>
              <a:t>03</a:t>
            </a:r>
            <a:endParaRPr lang="it-IT" altLang="it-IT" sz="4800" b="1" dirty="0">
              <a:solidFill>
                <a:schemeClr val="bg1"/>
              </a:solidFill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" y="6173298"/>
            <a:ext cx="1219199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>
                <a:solidFill>
                  <a:srgbClr val="FF9900"/>
                </a:solidFill>
              </a:rPr>
              <a:t>STUDENTE: CIRO IMMOBILE 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 smtClean="0">
                <a:solidFill>
                  <a:schemeClr val="bg1"/>
                </a:solidFill>
              </a:rPr>
              <a:t>CASA STUDIO </a:t>
            </a:r>
            <a:r>
              <a:rPr lang="it-IT" sz="1300" b="1" dirty="0" smtClean="0">
                <a:solidFill>
                  <a:schemeClr val="bg1"/>
                </a:solidFill>
              </a:rPr>
              <a:t>IN VIA GUIDO BACCELLI A ROMA</a:t>
            </a:r>
            <a:r>
              <a:rPr lang="it-IT" sz="1300" b="1" dirty="0" smtClean="0">
                <a:solidFill>
                  <a:schemeClr val="bg1"/>
                </a:solidFill>
              </a:rPr>
              <a:t>, </a:t>
            </a:r>
            <a:r>
              <a:rPr lang="x-none" sz="1300" dirty="0" smtClean="0">
                <a:solidFill>
                  <a:schemeClr val="bg1"/>
                </a:solidFill>
              </a:rPr>
              <a:t>Laboratorio </a:t>
            </a:r>
            <a:r>
              <a:rPr lang="it-IT" sz="1300" dirty="0">
                <a:solidFill>
                  <a:schemeClr val="bg1"/>
                </a:solidFill>
              </a:rPr>
              <a:t>d</a:t>
            </a:r>
            <a:r>
              <a:rPr lang="x-none" sz="1300" dirty="0" smtClean="0">
                <a:solidFill>
                  <a:schemeClr val="bg1"/>
                </a:solidFill>
              </a:rPr>
              <a:t>i Progettazione </a:t>
            </a:r>
            <a:r>
              <a:rPr lang="it-IT" sz="1300" dirty="0" smtClean="0">
                <a:solidFill>
                  <a:schemeClr val="bg1"/>
                </a:solidFill>
              </a:rPr>
              <a:t>I, </a:t>
            </a:r>
            <a:r>
              <a:rPr lang="it-IT" sz="1300" dirty="0" err="1" smtClean="0">
                <a:solidFill>
                  <a:schemeClr val="bg1"/>
                </a:solidFill>
              </a:rPr>
              <a:t>CdL</a:t>
            </a:r>
            <a:r>
              <a:rPr lang="it-IT" sz="1300" dirty="0" smtClean="0">
                <a:solidFill>
                  <a:schemeClr val="bg1"/>
                </a:solidFill>
              </a:rPr>
              <a:t>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2023/24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7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780374" y="2168141"/>
            <a:ext cx="8631252" cy="2702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6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it-IT" altLang="it-IT" sz="4800" b="1" dirty="0" smtClean="0">
                <a:solidFill>
                  <a:schemeClr val="bg1"/>
                </a:solidFill>
              </a:rPr>
              <a:t>PLANIMETRIA GENERALE PIANO TERRA E PROFILI/SEZIONI</a:t>
            </a:r>
            <a:endParaRPr lang="it-IT" altLang="it-IT" sz="4800" b="1" dirty="0">
              <a:solidFill>
                <a:schemeClr val="bg1"/>
              </a:solidFill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6439749" y="4834537"/>
            <a:ext cx="5400675" cy="122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600" b="1" dirty="0">
              <a:solidFill>
                <a:schemeClr val="bg1"/>
              </a:solidFill>
            </a:endParaRPr>
          </a:p>
          <a:p>
            <a:pPr algn="r">
              <a:buFontTx/>
              <a:buNone/>
            </a:pPr>
            <a:r>
              <a:rPr lang="it-IT" altLang="it-IT" sz="4800" b="1" dirty="0" smtClean="0">
                <a:solidFill>
                  <a:schemeClr val="bg1"/>
                </a:solidFill>
              </a:rPr>
              <a:t>04</a:t>
            </a:r>
            <a:endParaRPr lang="it-IT" altLang="it-IT" sz="4800" b="1" dirty="0">
              <a:solidFill>
                <a:schemeClr val="bg1"/>
              </a:solidFill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" y="6173298"/>
            <a:ext cx="1219199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>
                <a:solidFill>
                  <a:srgbClr val="FF9900"/>
                </a:solidFill>
              </a:rPr>
              <a:t>STUDENTE: CIRO IMMOBILE 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 smtClean="0">
                <a:solidFill>
                  <a:schemeClr val="bg1"/>
                </a:solidFill>
              </a:rPr>
              <a:t>CASA STUDIO </a:t>
            </a:r>
            <a:r>
              <a:rPr lang="it-IT" sz="1300" b="1" dirty="0" smtClean="0">
                <a:solidFill>
                  <a:schemeClr val="bg1"/>
                </a:solidFill>
              </a:rPr>
              <a:t>IN VIA GUIDO BACCELLI A ROMA</a:t>
            </a:r>
            <a:r>
              <a:rPr lang="it-IT" sz="1300" b="1" dirty="0" smtClean="0">
                <a:solidFill>
                  <a:schemeClr val="bg1"/>
                </a:solidFill>
              </a:rPr>
              <a:t>, </a:t>
            </a:r>
            <a:r>
              <a:rPr lang="x-none" sz="1300" dirty="0" smtClean="0">
                <a:solidFill>
                  <a:schemeClr val="bg1"/>
                </a:solidFill>
              </a:rPr>
              <a:t>Laboratorio </a:t>
            </a:r>
            <a:r>
              <a:rPr lang="it-IT" sz="1300" dirty="0">
                <a:solidFill>
                  <a:schemeClr val="bg1"/>
                </a:solidFill>
              </a:rPr>
              <a:t>d</a:t>
            </a:r>
            <a:r>
              <a:rPr lang="x-none" sz="1300" dirty="0" smtClean="0">
                <a:solidFill>
                  <a:schemeClr val="bg1"/>
                </a:solidFill>
              </a:rPr>
              <a:t>i Progettazione </a:t>
            </a:r>
            <a:r>
              <a:rPr lang="it-IT" sz="1300" dirty="0" smtClean="0">
                <a:solidFill>
                  <a:schemeClr val="bg1"/>
                </a:solidFill>
              </a:rPr>
              <a:t>I, </a:t>
            </a:r>
            <a:r>
              <a:rPr lang="it-IT" sz="1300" dirty="0" err="1" smtClean="0">
                <a:solidFill>
                  <a:schemeClr val="bg1"/>
                </a:solidFill>
              </a:rPr>
              <a:t>CdL</a:t>
            </a:r>
            <a:r>
              <a:rPr lang="it-IT" sz="1300" dirty="0" smtClean="0">
                <a:solidFill>
                  <a:schemeClr val="bg1"/>
                </a:solidFill>
              </a:rPr>
              <a:t>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2023/24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55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6439749" y="4834537"/>
            <a:ext cx="5400675" cy="122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600" b="1" dirty="0">
              <a:solidFill>
                <a:schemeClr val="bg1"/>
              </a:solidFill>
            </a:endParaRPr>
          </a:p>
          <a:p>
            <a:pPr algn="r">
              <a:buFontTx/>
              <a:buNone/>
            </a:pPr>
            <a:r>
              <a:rPr lang="it-IT" altLang="it-IT" sz="4800" b="1" dirty="0" smtClean="0">
                <a:solidFill>
                  <a:schemeClr val="bg1"/>
                </a:solidFill>
              </a:rPr>
              <a:t>05</a:t>
            </a:r>
            <a:endParaRPr lang="it-IT" altLang="it-IT" sz="4800" b="1" dirty="0">
              <a:solidFill>
                <a:schemeClr val="bg1"/>
              </a:solidFill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792774" y="1550401"/>
            <a:ext cx="8631252" cy="196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6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it-IT" altLang="it-IT" sz="4800" b="1" dirty="0" smtClean="0">
                <a:solidFill>
                  <a:schemeClr val="bg1"/>
                </a:solidFill>
              </a:rPr>
              <a:t>PIANTE, SEZIONI E PROSPETTI SCHEMATICI</a:t>
            </a:r>
            <a:endParaRPr lang="it-IT" altLang="it-IT" sz="4800" b="1" dirty="0">
              <a:solidFill>
                <a:schemeClr val="bg1"/>
              </a:solidFill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" y="6173298"/>
            <a:ext cx="1219199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>
                <a:solidFill>
                  <a:srgbClr val="FF9900"/>
                </a:solidFill>
              </a:rPr>
              <a:t>STUDENTE: CIRO IMMOBILE 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 smtClean="0">
                <a:solidFill>
                  <a:schemeClr val="bg1"/>
                </a:solidFill>
              </a:rPr>
              <a:t>CASA STUDIO </a:t>
            </a:r>
            <a:r>
              <a:rPr lang="it-IT" sz="1300" b="1" dirty="0" smtClean="0">
                <a:solidFill>
                  <a:schemeClr val="bg1"/>
                </a:solidFill>
              </a:rPr>
              <a:t>IN VIA GUIDO BACCELLI A ROMA</a:t>
            </a:r>
            <a:r>
              <a:rPr lang="it-IT" sz="1300" b="1" dirty="0" smtClean="0">
                <a:solidFill>
                  <a:schemeClr val="bg1"/>
                </a:solidFill>
              </a:rPr>
              <a:t>, </a:t>
            </a:r>
            <a:r>
              <a:rPr lang="x-none" sz="1300" dirty="0" smtClean="0">
                <a:solidFill>
                  <a:schemeClr val="bg1"/>
                </a:solidFill>
              </a:rPr>
              <a:t>Laboratorio </a:t>
            </a:r>
            <a:r>
              <a:rPr lang="it-IT" sz="1300" dirty="0">
                <a:solidFill>
                  <a:schemeClr val="bg1"/>
                </a:solidFill>
              </a:rPr>
              <a:t>d</a:t>
            </a:r>
            <a:r>
              <a:rPr lang="x-none" sz="1300" dirty="0" smtClean="0">
                <a:solidFill>
                  <a:schemeClr val="bg1"/>
                </a:solidFill>
              </a:rPr>
              <a:t>i Progettazione </a:t>
            </a:r>
            <a:r>
              <a:rPr lang="it-IT" sz="1300" dirty="0" smtClean="0">
                <a:solidFill>
                  <a:schemeClr val="bg1"/>
                </a:solidFill>
              </a:rPr>
              <a:t>I, </a:t>
            </a:r>
            <a:r>
              <a:rPr lang="it-IT" sz="1300" dirty="0" err="1" smtClean="0">
                <a:solidFill>
                  <a:schemeClr val="bg1"/>
                </a:solidFill>
              </a:rPr>
              <a:t>CdL</a:t>
            </a:r>
            <a:r>
              <a:rPr lang="it-IT" sz="1300" dirty="0" smtClean="0">
                <a:solidFill>
                  <a:schemeClr val="bg1"/>
                </a:solidFill>
              </a:rPr>
              <a:t>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2023/24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51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792774" y="1901698"/>
            <a:ext cx="8631252" cy="196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6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it-IT" altLang="it-IT" sz="4800" b="1" dirty="0" smtClean="0">
                <a:solidFill>
                  <a:schemeClr val="bg1"/>
                </a:solidFill>
              </a:rPr>
              <a:t>IMMAGINE/I DEL PLASTICO DEL PROGETTO</a:t>
            </a:r>
            <a:endParaRPr lang="it-IT" altLang="it-IT" sz="4800" b="1" dirty="0">
              <a:solidFill>
                <a:schemeClr val="bg1"/>
              </a:solidFill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439749" y="4834537"/>
            <a:ext cx="5400675" cy="122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600" b="1" dirty="0">
              <a:solidFill>
                <a:schemeClr val="bg1"/>
              </a:solidFill>
            </a:endParaRPr>
          </a:p>
          <a:p>
            <a:pPr algn="r">
              <a:buFontTx/>
              <a:buNone/>
            </a:pPr>
            <a:r>
              <a:rPr lang="it-IT" altLang="it-IT" sz="4800" b="1" dirty="0" smtClean="0">
                <a:solidFill>
                  <a:schemeClr val="bg1"/>
                </a:solidFill>
              </a:rPr>
              <a:t>06</a:t>
            </a:r>
            <a:endParaRPr lang="it-IT" altLang="it-IT" sz="4800" b="1" dirty="0">
              <a:solidFill>
                <a:schemeClr val="bg1"/>
              </a:solidFill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" y="6173298"/>
            <a:ext cx="1219199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>
                <a:solidFill>
                  <a:srgbClr val="FF9900"/>
                </a:solidFill>
              </a:rPr>
              <a:t>STUDENTE: CIRO IMMOBILE 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 smtClean="0">
                <a:solidFill>
                  <a:schemeClr val="bg1"/>
                </a:solidFill>
              </a:rPr>
              <a:t>CASA STUDIO </a:t>
            </a:r>
            <a:r>
              <a:rPr lang="it-IT" sz="1300" b="1" dirty="0" smtClean="0">
                <a:solidFill>
                  <a:schemeClr val="bg1"/>
                </a:solidFill>
              </a:rPr>
              <a:t>IN VIA GUIDO BACCELLI A ROMA</a:t>
            </a:r>
            <a:r>
              <a:rPr lang="it-IT" sz="1300" b="1" dirty="0" smtClean="0">
                <a:solidFill>
                  <a:schemeClr val="bg1"/>
                </a:solidFill>
              </a:rPr>
              <a:t>, </a:t>
            </a:r>
            <a:r>
              <a:rPr lang="x-none" sz="1300" dirty="0" smtClean="0">
                <a:solidFill>
                  <a:schemeClr val="bg1"/>
                </a:solidFill>
              </a:rPr>
              <a:t>Laboratorio </a:t>
            </a:r>
            <a:r>
              <a:rPr lang="it-IT" sz="1300" dirty="0">
                <a:solidFill>
                  <a:schemeClr val="bg1"/>
                </a:solidFill>
              </a:rPr>
              <a:t>d</a:t>
            </a:r>
            <a:r>
              <a:rPr lang="x-none" sz="1300" dirty="0" smtClean="0">
                <a:solidFill>
                  <a:schemeClr val="bg1"/>
                </a:solidFill>
              </a:rPr>
              <a:t>i Progettazione </a:t>
            </a:r>
            <a:r>
              <a:rPr lang="it-IT" sz="1300" dirty="0" smtClean="0">
                <a:solidFill>
                  <a:schemeClr val="bg1"/>
                </a:solidFill>
              </a:rPr>
              <a:t>I, </a:t>
            </a:r>
            <a:r>
              <a:rPr lang="it-IT" sz="1300" dirty="0" err="1" smtClean="0">
                <a:solidFill>
                  <a:schemeClr val="bg1"/>
                </a:solidFill>
              </a:rPr>
              <a:t>CdL</a:t>
            </a:r>
            <a:r>
              <a:rPr lang="it-IT" sz="1300" dirty="0" smtClean="0">
                <a:solidFill>
                  <a:schemeClr val="bg1"/>
                </a:solidFill>
              </a:rPr>
              <a:t>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2023/24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13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7607</TotalTime>
  <Words>699</Words>
  <Application>Microsoft Office PowerPoint</Application>
  <PresentationFormat>Widescreen</PresentationFormat>
  <Paragraphs>101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caliari</dc:creator>
  <cp:lastModifiedBy>Studio Elia Giancott</cp:lastModifiedBy>
  <cp:revision>43</cp:revision>
  <dcterms:created xsi:type="dcterms:W3CDTF">2018-06-21T11:07:15Z</dcterms:created>
  <dcterms:modified xsi:type="dcterms:W3CDTF">2024-03-21T14:30:39Z</dcterms:modified>
</cp:coreProperties>
</file>