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97" r:id="rId5"/>
    <p:sldId id="262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9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84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43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9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7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7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32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3667-A633-41DA-9A92-9F5BDD2E8CDE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624917" y="6076296"/>
            <a:ext cx="431194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Roma, gg/mm/</a:t>
            </a:r>
            <a:r>
              <a:rPr lang="it-IT" altLang="it-IT" sz="1400" b="1" dirty="0" err="1" smtClean="0">
                <a:solidFill>
                  <a:srgbClr val="FF9900"/>
                </a:solidFill>
              </a:rPr>
              <a:t>aaaa</a:t>
            </a:r>
            <a:r>
              <a:rPr lang="it-IT" altLang="it-IT" sz="1400" b="1" dirty="0" smtClean="0">
                <a:solidFill>
                  <a:srgbClr val="FF9900"/>
                </a:solidFill>
              </a:rPr>
              <a:t> STUDENTE: CIRO IMMOBILE</a:t>
            </a:r>
            <a:endParaRPr lang="it-IT" altLang="it-IT" sz="1400" b="1" dirty="0">
              <a:solidFill>
                <a:srgbClr val="FF99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 b="1" dirty="0">
              <a:solidFill>
                <a:srgbClr val="FF99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9449" y="2033885"/>
            <a:ext cx="11157357" cy="211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/>
              <a:t>COPERTINA</a:t>
            </a:r>
          </a:p>
          <a:p>
            <a:pPr algn="ctr">
              <a:buFontTx/>
              <a:buNone/>
            </a:pPr>
            <a:r>
              <a:rPr lang="it-IT" altLang="it-IT" sz="4800" b="1" dirty="0" smtClean="0"/>
              <a:t>(</a:t>
            </a:r>
            <a:r>
              <a:rPr lang="it-IT" altLang="it-IT" sz="4800" b="1" dirty="0" smtClean="0"/>
              <a:t>IMMAGINE </a:t>
            </a:r>
            <a:r>
              <a:rPr lang="it-IT" altLang="it-IT" sz="4800" b="1" dirty="0" smtClean="0"/>
              <a:t>GUIDA DEL PROGETTO)</a:t>
            </a:r>
            <a:endParaRPr lang="it-IT" altLang="it-IT" sz="4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36183" y="204749"/>
            <a:ext cx="5400675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1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x-none" sz="1400" cap="small" dirty="0">
                <a:latin typeface="Calibri Light" panose="020F0302020204030204" pitchFamily="34" charset="0"/>
              </a:rPr>
              <a:t>CORSO DI LAUREA IN SCIENZE DELL'ARCHITETTURA  a.a. </a:t>
            </a:r>
            <a:r>
              <a:rPr lang="x-none" sz="1400" cap="small" dirty="0" smtClean="0">
                <a:latin typeface="Calibri Light" panose="020F0302020204030204" pitchFamily="34" charset="0"/>
              </a:rPr>
              <a:t>20</a:t>
            </a:r>
            <a:r>
              <a:rPr lang="it-IT" sz="1400" cap="small" dirty="0" smtClean="0">
                <a:latin typeface="Calibri Light" panose="020F0302020204030204" pitchFamily="34" charset="0"/>
              </a:rPr>
              <a:t>23/24</a:t>
            </a:r>
            <a:endParaRPr lang="it-IT" sz="1400" cap="small" dirty="0">
              <a:latin typeface="Calibri Light" panose="020F0302020204030204" pitchFamily="34" charset="0"/>
            </a:endParaRPr>
          </a:p>
          <a:p>
            <a:pPr algn="r">
              <a:buNone/>
            </a:pPr>
            <a:r>
              <a:rPr lang="it-IT" sz="1400" b="1" dirty="0" smtClean="0">
                <a:latin typeface="Calibri Light" panose="020F0302020204030204" pitchFamily="34" charset="0"/>
              </a:rPr>
              <a:t>CASA STUDIO </a:t>
            </a:r>
            <a:r>
              <a:rPr lang="it-IT" sz="1400" b="1" dirty="0" smtClean="0">
                <a:latin typeface="Calibri Light" panose="020F0302020204030204" pitchFamily="34" charset="0"/>
              </a:rPr>
              <a:t>IN VIA GUIDO BACCELLI A ROMA</a:t>
            </a:r>
            <a:endParaRPr lang="it-IT" sz="1400" b="1" dirty="0">
              <a:latin typeface="Calibri Light" panose="020F0302020204030204" pitchFamily="34" charset="0"/>
            </a:endParaRPr>
          </a:p>
          <a:p>
            <a:pPr algn="r">
              <a:buNone/>
            </a:pPr>
            <a:r>
              <a:rPr lang="x-none" sz="1400" cap="small" dirty="0" smtClean="0">
                <a:latin typeface="Calibri Light" panose="020F0302020204030204" pitchFamily="34" charset="0"/>
              </a:rPr>
              <a:t>LABORATORIO </a:t>
            </a:r>
            <a:r>
              <a:rPr lang="x-none" sz="1400" cap="small" dirty="0">
                <a:latin typeface="Calibri Light" panose="020F0302020204030204" pitchFamily="34" charset="0"/>
              </a:rPr>
              <a:t>DI PROGETTAZIONE </a:t>
            </a:r>
            <a:r>
              <a:rPr lang="it-IT" sz="1400" cap="small" dirty="0" smtClean="0">
                <a:latin typeface="Calibri Light" panose="020F0302020204030204" pitchFamily="34" charset="0"/>
              </a:rPr>
              <a:t>I</a:t>
            </a:r>
            <a:endParaRPr lang="it-IT" sz="1400" cap="small" dirty="0">
              <a:latin typeface="Calibri Light" panose="020F0302020204030204" pitchFamily="34" charset="0"/>
            </a:endParaRPr>
          </a:p>
          <a:p>
            <a:pPr algn="r">
              <a:buNone/>
            </a:pPr>
            <a:r>
              <a:rPr lang="x-none" sz="1400" cap="small" dirty="0">
                <a:latin typeface="Calibri Light" panose="020F0302020204030204" pitchFamily="34" charset="0"/>
              </a:rPr>
              <a:t>PROF. ALFONSO </a:t>
            </a:r>
            <a:r>
              <a:rPr lang="x-none" sz="1400" cap="small" dirty="0" smtClean="0">
                <a:latin typeface="Calibri Light" panose="020F0302020204030204" pitchFamily="34" charset="0"/>
              </a:rPr>
              <a:t>GIANCOTTI</a:t>
            </a:r>
            <a:r>
              <a:rPr lang="it-IT" sz="1400" cap="small" dirty="0" smtClean="0">
                <a:latin typeface="Calibri Light" panose="020F0302020204030204" pitchFamily="34" charset="0"/>
              </a:rPr>
              <a:t> (CANALE B)</a:t>
            </a:r>
          </a:p>
          <a:p>
            <a:pPr algn="r"/>
            <a:endParaRPr lang="it-IT" sz="1400" cap="small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754849" y="6391767"/>
            <a:ext cx="218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it-IT" b="1" dirty="0" smtClean="0"/>
              <a:t>CONCEPT PROGETTO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881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439749" y="4834537"/>
            <a:ext cx="540067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02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669774" y="1745448"/>
            <a:ext cx="8554185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MAPPA CONCETTUALE</a:t>
            </a: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MANIFESTO + RIFERIMENTI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" y="6173298"/>
            <a:ext cx="1219199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 smtClean="0">
                <a:solidFill>
                  <a:schemeClr val="bg1"/>
                </a:solidFill>
              </a:rPr>
              <a:t>CASA STUDIO </a:t>
            </a:r>
            <a:r>
              <a:rPr lang="it-IT" sz="1300" b="1" dirty="0" smtClean="0">
                <a:solidFill>
                  <a:schemeClr val="bg1"/>
                </a:solidFill>
              </a:rPr>
              <a:t>IN VIA GUIDO BACCELLI A ROMA</a:t>
            </a:r>
            <a:r>
              <a:rPr lang="it-IT" sz="1300" b="1" dirty="0" smtClean="0">
                <a:solidFill>
                  <a:schemeClr val="bg1"/>
                </a:solidFill>
              </a:rPr>
              <a:t>, </a:t>
            </a:r>
            <a:r>
              <a:rPr lang="x-none" sz="1300" dirty="0" smtClean="0">
                <a:solidFill>
                  <a:schemeClr val="bg1"/>
                </a:solidFill>
              </a:rPr>
              <a:t>Laboratorio </a:t>
            </a:r>
            <a:r>
              <a:rPr lang="it-IT" sz="1300" dirty="0">
                <a:solidFill>
                  <a:schemeClr val="bg1"/>
                </a:solidFill>
              </a:rPr>
              <a:t>d</a:t>
            </a:r>
            <a:r>
              <a:rPr lang="x-none" sz="1300" dirty="0" smtClean="0">
                <a:solidFill>
                  <a:schemeClr val="bg1"/>
                </a:solidFill>
              </a:rPr>
              <a:t>i Progettazione </a:t>
            </a:r>
            <a:r>
              <a:rPr lang="it-IT" sz="1300" dirty="0" smtClean="0">
                <a:solidFill>
                  <a:schemeClr val="bg1"/>
                </a:solidFill>
              </a:rPr>
              <a:t>I, </a:t>
            </a:r>
            <a:r>
              <a:rPr lang="it-IT" sz="1300" dirty="0" err="1" smtClean="0">
                <a:solidFill>
                  <a:schemeClr val="bg1"/>
                </a:solidFill>
              </a:rPr>
              <a:t>CdL</a:t>
            </a:r>
            <a:r>
              <a:rPr lang="it-IT" sz="1300" dirty="0" smtClean="0">
                <a:solidFill>
                  <a:schemeClr val="bg1"/>
                </a:solidFill>
              </a:rPr>
              <a:t>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2023/24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6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302027" y="1828136"/>
            <a:ext cx="9163877" cy="211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L’IDEA</a:t>
            </a:r>
            <a:endParaRPr lang="it-IT" altLang="it-IT" sz="4800" b="1" dirty="0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(SCHEMI E IDEOGRAMMI)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439749" y="4834537"/>
            <a:ext cx="540067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03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" y="6173298"/>
            <a:ext cx="1219199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 smtClean="0">
                <a:solidFill>
                  <a:schemeClr val="bg1"/>
                </a:solidFill>
              </a:rPr>
              <a:t>CASA STUDIO </a:t>
            </a:r>
            <a:r>
              <a:rPr lang="it-IT" sz="1300" b="1" dirty="0" smtClean="0">
                <a:solidFill>
                  <a:schemeClr val="bg1"/>
                </a:solidFill>
              </a:rPr>
              <a:t>IN VIA GUIDO BACCELLI A ROMA</a:t>
            </a:r>
            <a:r>
              <a:rPr lang="it-IT" sz="1300" b="1" dirty="0" smtClean="0">
                <a:solidFill>
                  <a:schemeClr val="bg1"/>
                </a:solidFill>
              </a:rPr>
              <a:t>, </a:t>
            </a:r>
            <a:r>
              <a:rPr lang="x-none" sz="1300" dirty="0" smtClean="0">
                <a:solidFill>
                  <a:schemeClr val="bg1"/>
                </a:solidFill>
              </a:rPr>
              <a:t>Laboratorio </a:t>
            </a:r>
            <a:r>
              <a:rPr lang="it-IT" sz="1300" dirty="0">
                <a:solidFill>
                  <a:schemeClr val="bg1"/>
                </a:solidFill>
              </a:rPr>
              <a:t>d</a:t>
            </a:r>
            <a:r>
              <a:rPr lang="x-none" sz="1300" dirty="0" smtClean="0">
                <a:solidFill>
                  <a:schemeClr val="bg1"/>
                </a:solidFill>
              </a:rPr>
              <a:t>i Progettazione </a:t>
            </a:r>
            <a:r>
              <a:rPr lang="it-IT" sz="1300" dirty="0" smtClean="0">
                <a:solidFill>
                  <a:schemeClr val="bg1"/>
                </a:solidFill>
              </a:rPr>
              <a:t>I, </a:t>
            </a:r>
            <a:r>
              <a:rPr lang="it-IT" sz="1300" dirty="0" err="1" smtClean="0">
                <a:solidFill>
                  <a:schemeClr val="bg1"/>
                </a:solidFill>
              </a:rPr>
              <a:t>CdL</a:t>
            </a:r>
            <a:r>
              <a:rPr lang="it-IT" sz="1300" dirty="0" smtClean="0">
                <a:solidFill>
                  <a:schemeClr val="bg1"/>
                </a:solidFill>
              </a:rPr>
              <a:t>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2023/24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7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780374" y="2168141"/>
            <a:ext cx="8631252" cy="270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PLANIMETRIA GENERALE PIANO TERRA E PROFILI/SEZIONI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439749" y="4834537"/>
            <a:ext cx="540067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04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" y="6173298"/>
            <a:ext cx="1219199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 smtClean="0">
                <a:solidFill>
                  <a:schemeClr val="bg1"/>
                </a:solidFill>
              </a:rPr>
              <a:t>CASA STUDIO </a:t>
            </a:r>
            <a:r>
              <a:rPr lang="it-IT" sz="1300" b="1" dirty="0" smtClean="0">
                <a:solidFill>
                  <a:schemeClr val="bg1"/>
                </a:solidFill>
              </a:rPr>
              <a:t>IN VIA GUIDO BACCELLI A ROMA</a:t>
            </a:r>
            <a:r>
              <a:rPr lang="it-IT" sz="1300" b="1" dirty="0" smtClean="0">
                <a:solidFill>
                  <a:schemeClr val="bg1"/>
                </a:solidFill>
              </a:rPr>
              <a:t>, </a:t>
            </a:r>
            <a:r>
              <a:rPr lang="x-none" sz="1300" dirty="0" smtClean="0">
                <a:solidFill>
                  <a:schemeClr val="bg1"/>
                </a:solidFill>
              </a:rPr>
              <a:t>Laboratorio </a:t>
            </a:r>
            <a:r>
              <a:rPr lang="it-IT" sz="1300" dirty="0">
                <a:solidFill>
                  <a:schemeClr val="bg1"/>
                </a:solidFill>
              </a:rPr>
              <a:t>d</a:t>
            </a:r>
            <a:r>
              <a:rPr lang="x-none" sz="1300" dirty="0" smtClean="0">
                <a:solidFill>
                  <a:schemeClr val="bg1"/>
                </a:solidFill>
              </a:rPr>
              <a:t>i Progettazione </a:t>
            </a:r>
            <a:r>
              <a:rPr lang="it-IT" sz="1300" dirty="0" smtClean="0">
                <a:solidFill>
                  <a:schemeClr val="bg1"/>
                </a:solidFill>
              </a:rPr>
              <a:t>I, </a:t>
            </a:r>
            <a:r>
              <a:rPr lang="it-IT" sz="1300" dirty="0" err="1" smtClean="0">
                <a:solidFill>
                  <a:schemeClr val="bg1"/>
                </a:solidFill>
              </a:rPr>
              <a:t>CdL</a:t>
            </a:r>
            <a:r>
              <a:rPr lang="it-IT" sz="1300" dirty="0" smtClean="0">
                <a:solidFill>
                  <a:schemeClr val="bg1"/>
                </a:solidFill>
              </a:rPr>
              <a:t>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2023/24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5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439749" y="4834537"/>
            <a:ext cx="540067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05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792774" y="1550401"/>
            <a:ext cx="8631252" cy="196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PIANTE, SEZIONI E PROSPETTI SCHEMATICI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" y="6173298"/>
            <a:ext cx="1219199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 smtClean="0">
                <a:solidFill>
                  <a:schemeClr val="bg1"/>
                </a:solidFill>
              </a:rPr>
              <a:t>CASA STUDIO </a:t>
            </a:r>
            <a:r>
              <a:rPr lang="it-IT" sz="1300" b="1" dirty="0" smtClean="0">
                <a:solidFill>
                  <a:schemeClr val="bg1"/>
                </a:solidFill>
              </a:rPr>
              <a:t>IN VIA GUIDO BACCELLI A ROMA</a:t>
            </a:r>
            <a:r>
              <a:rPr lang="it-IT" sz="1300" b="1" dirty="0" smtClean="0">
                <a:solidFill>
                  <a:schemeClr val="bg1"/>
                </a:solidFill>
              </a:rPr>
              <a:t>, </a:t>
            </a:r>
            <a:r>
              <a:rPr lang="x-none" sz="1300" dirty="0" smtClean="0">
                <a:solidFill>
                  <a:schemeClr val="bg1"/>
                </a:solidFill>
              </a:rPr>
              <a:t>Laboratorio </a:t>
            </a:r>
            <a:r>
              <a:rPr lang="it-IT" sz="1300" dirty="0">
                <a:solidFill>
                  <a:schemeClr val="bg1"/>
                </a:solidFill>
              </a:rPr>
              <a:t>d</a:t>
            </a:r>
            <a:r>
              <a:rPr lang="x-none" sz="1300" dirty="0" smtClean="0">
                <a:solidFill>
                  <a:schemeClr val="bg1"/>
                </a:solidFill>
              </a:rPr>
              <a:t>i Progettazione </a:t>
            </a:r>
            <a:r>
              <a:rPr lang="it-IT" sz="1300" dirty="0" smtClean="0">
                <a:solidFill>
                  <a:schemeClr val="bg1"/>
                </a:solidFill>
              </a:rPr>
              <a:t>I, </a:t>
            </a:r>
            <a:r>
              <a:rPr lang="it-IT" sz="1300" dirty="0" err="1" smtClean="0">
                <a:solidFill>
                  <a:schemeClr val="bg1"/>
                </a:solidFill>
              </a:rPr>
              <a:t>CdL</a:t>
            </a:r>
            <a:r>
              <a:rPr lang="it-IT" sz="1300" dirty="0" smtClean="0">
                <a:solidFill>
                  <a:schemeClr val="bg1"/>
                </a:solidFill>
              </a:rPr>
              <a:t>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2023/24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792774" y="1901698"/>
            <a:ext cx="8631252" cy="196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IMMAGINE/I DEL PLASTICO DEL PROGETTO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439749" y="4834537"/>
            <a:ext cx="540067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sz="4800" b="1" dirty="0" smtClean="0">
                <a:solidFill>
                  <a:schemeClr val="bg1"/>
                </a:solidFill>
              </a:rPr>
              <a:t>06</a:t>
            </a:r>
            <a:endParaRPr lang="it-IT" altLang="it-IT" sz="4800" b="1" dirty="0">
              <a:solidFill>
                <a:schemeClr val="bg1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" y="6173298"/>
            <a:ext cx="1219199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>
                <a:solidFill>
                  <a:srgbClr val="FF9900"/>
                </a:solidFill>
              </a:rPr>
              <a:t>STUDENTE: CIRO IMMOBILE 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 smtClean="0">
                <a:solidFill>
                  <a:schemeClr val="bg1"/>
                </a:solidFill>
              </a:rPr>
              <a:t>CASA STUDIO </a:t>
            </a:r>
            <a:r>
              <a:rPr lang="it-IT" sz="1300" b="1" dirty="0" smtClean="0">
                <a:solidFill>
                  <a:schemeClr val="bg1"/>
                </a:solidFill>
              </a:rPr>
              <a:t>IN VIA GUIDO BACCELLI A ROMA</a:t>
            </a:r>
            <a:r>
              <a:rPr lang="it-IT" sz="1300" b="1" dirty="0" smtClean="0">
                <a:solidFill>
                  <a:schemeClr val="bg1"/>
                </a:solidFill>
              </a:rPr>
              <a:t>, </a:t>
            </a:r>
            <a:r>
              <a:rPr lang="x-none" sz="1300" dirty="0" smtClean="0">
                <a:solidFill>
                  <a:schemeClr val="bg1"/>
                </a:solidFill>
              </a:rPr>
              <a:t>Laboratorio </a:t>
            </a:r>
            <a:r>
              <a:rPr lang="it-IT" sz="1300" dirty="0">
                <a:solidFill>
                  <a:schemeClr val="bg1"/>
                </a:solidFill>
              </a:rPr>
              <a:t>d</a:t>
            </a:r>
            <a:r>
              <a:rPr lang="x-none" sz="1300" dirty="0" smtClean="0">
                <a:solidFill>
                  <a:schemeClr val="bg1"/>
                </a:solidFill>
              </a:rPr>
              <a:t>i Progettazione </a:t>
            </a:r>
            <a:r>
              <a:rPr lang="it-IT" sz="1300" dirty="0" smtClean="0">
                <a:solidFill>
                  <a:schemeClr val="bg1"/>
                </a:solidFill>
              </a:rPr>
              <a:t>I, </a:t>
            </a:r>
            <a:r>
              <a:rPr lang="it-IT" sz="1300" dirty="0" err="1" smtClean="0">
                <a:solidFill>
                  <a:schemeClr val="bg1"/>
                </a:solidFill>
              </a:rPr>
              <a:t>CdL</a:t>
            </a:r>
            <a:r>
              <a:rPr lang="it-IT" sz="1300" dirty="0" smtClean="0">
                <a:solidFill>
                  <a:schemeClr val="bg1"/>
                </a:solidFill>
              </a:rPr>
              <a:t>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2023/24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7607</TotalTime>
  <Words>699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caliari</dc:creator>
  <cp:lastModifiedBy>Studio Elia Giancott</cp:lastModifiedBy>
  <cp:revision>43</cp:revision>
  <dcterms:created xsi:type="dcterms:W3CDTF">2018-06-21T11:07:15Z</dcterms:created>
  <dcterms:modified xsi:type="dcterms:W3CDTF">2024-03-21T14:30:39Z</dcterms:modified>
</cp:coreProperties>
</file>